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58"/>
  </p:normalViewPr>
  <p:slideViewPr>
    <p:cSldViewPr snapToGrid="0" snapToObjects="1">
      <p:cViewPr varScale="1">
        <p:scale>
          <a:sx n="92" d="100"/>
          <a:sy n="92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PNG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9ACE8-9282-6642-9A24-04C4C94968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1016D2-A48E-C841-9F7C-E50EF29875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57335-D913-F14F-BBF2-C07ACE34C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AB466-9C3A-6B4C-95AF-4345296B8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1E69A-98D3-9A41-B7C1-64D5F7262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36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3492-A8B6-1043-8A2D-5CC7ED2A1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69F6FE-D377-8D4E-8B6F-7B3E002DF5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33632-EE47-C14C-93B4-2EA18588F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FAB6F-3DF2-554F-A824-B1D519D5A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B1E3C-7ABA-684E-A441-020C66CEF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2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A35F3F-7B13-2146-9445-6F3D5E0149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CDE0B7-38BB-0247-A897-6BBC0AD02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CE979-DDB4-F641-9F85-0B4334592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A6366-737D-554E-AA6F-FD7C84B4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05A72-9B13-D149-9FAF-C7F16C790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79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3AA91-3483-8B48-91AC-28978571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EF30-0D36-C94C-B204-477944045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BCD78-354C-384D-B099-A4F4E81D6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579C7-9145-8E41-8848-980711B6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08559-8E7C-3A46-8B50-2B8B5BDA0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62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FFFBE-03EA-8040-A742-9CAB4ED7F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928B8-5930-0647-A965-42FD7D0F7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6F2A4-A080-694B-BBA7-77FFB2B65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53F82-2C48-D84F-AB74-420BBA463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57362-22EC-194B-ADE7-76228475D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075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43A94-F50A-5941-AA68-87BBABC7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23CEE-885C-F24D-945A-C80A501EA8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A79313-F1B4-2643-8814-473BF14C4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DF7C0E-523A-E043-9DA5-2B024E08B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81418D-5152-8A47-B62D-8B2697F5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F43E3-6DDA-4041-8D02-35014388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36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93D1D-E228-5B47-AC24-D8130B92E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EF028-AE9C-A345-825B-501A03320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BE12D4-9D90-EB45-99FB-972096CB4B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FEC803-706F-F345-A634-AA2212DB90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3CD21A-6C93-1447-9E4C-5C5BB2FAFB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32D3AC-2A47-D146-A1F7-B44B4982C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D34911-16F9-1340-B5BC-B7F7EE5D2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AEB34F-9370-B046-B3EB-9748784D0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85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12670-DEBC-D143-9DFD-D1833EBAD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A8642B-2548-9344-9FAB-4F0C671D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4E6EF3-EA13-3043-93C3-337215AB4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4EA01D-4137-4B43-908D-B479B1CCD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37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3620C2-2C92-B246-8041-BC46F7CEE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C6185F-E4AF-C344-9140-50F3664BC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F0692-D423-2E4D-AAD5-582E29109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342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5E7A-36AC-4842-83A3-BEE5B4C86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E86B4-F5A6-EB4E-BA8E-EB205DDDC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FA10DF-2521-344B-8EE9-DDE2FC767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EAE550-85B5-AF41-9093-4DC808BD3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706A2-C317-034D-AD7E-1DC01F10D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B247C-35D4-4149-8AF5-48DB56B33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536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FAD74-5C68-544A-AFAD-F84098FC7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067EE-993B-AF47-B341-885FD76C5C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51D29-5F89-B741-9716-D11E9B7C0C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5E0766-9B76-2647-B0CC-E64199392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D441F-8291-3C49-93EB-5646EE583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52454-FD16-0344-B2E8-460F32380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42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417FF8-651C-EB4F-BC23-EE8735685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608D1-143A-4A41-B140-B1713EF52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B75CF-BC35-8A4C-93EC-26B9D01E0B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FC7E9-C6BA-044B-93DC-A5408A0AD51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12978-D14D-1444-880E-C9CC381065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7C79D-BEAD-C74B-9CE1-17B5EBFE1A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E00E5-EF4C-9942-83A0-6B58FB1E0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42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A741-A75A-134A-8B6A-AE79EC0158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Visualizing QTL using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4E9141-549F-3349-BCD5-EE645467DE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Sydney Graham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7F17AEF-1ECF-434B-A11A-FFD6913FEB05}"/>
              </a:ext>
            </a:extLst>
          </p:cNvPr>
          <p:cNvGrpSpPr/>
          <p:nvPr/>
        </p:nvGrpSpPr>
        <p:grpSpPr>
          <a:xfrm>
            <a:off x="-16933" y="-16933"/>
            <a:ext cx="12208933" cy="767644"/>
            <a:chOff x="-16933" y="-16933"/>
            <a:chExt cx="12208933" cy="76764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7A797DA-E9D5-064A-82E9-ACAB17752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6933" y="-16933"/>
              <a:ext cx="4876800" cy="76764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EF25E2E-76EB-9144-820C-9B31CA5BA7DA}"/>
                </a:ext>
              </a:extLst>
            </p:cNvPr>
            <p:cNvSpPr/>
            <p:nvPr/>
          </p:nvSpPr>
          <p:spPr>
            <a:xfrm>
              <a:off x="4859867" y="-16933"/>
              <a:ext cx="7332133" cy="767644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822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3D63C-3263-2347-B243-508CC6685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6183"/>
            <a:ext cx="10515600" cy="1325563"/>
          </a:xfrm>
        </p:spPr>
        <p:txBody>
          <a:bodyPr/>
          <a:lstStyle/>
          <a:p>
            <a:r>
              <a:rPr lang="en-US" dirty="0"/>
              <a:t>Data Input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81A4869-9840-3F49-9FBA-83C2BD817AD8}"/>
              </a:ext>
            </a:extLst>
          </p:cNvPr>
          <p:cNvGrpSpPr/>
          <p:nvPr/>
        </p:nvGrpSpPr>
        <p:grpSpPr>
          <a:xfrm>
            <a:off x="-16933" y="-16933"/>
            <a:ext cx="12208933" cy="767644"/>
            <a:chOff x="-16933" y="-16933"/>
            <a:chExt cx="12208933" cy="76764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A34EED0-7DF4-884B-AC8B-E95DF2250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6933" y="-16933"/>
              <a:ext cx="4876800" cy="76764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8320167-695C-3846-BADD-61AFA99EFC89}"/>
                </a:ext>
              </a:extLst>
            </p:cNvPr>
            <p:cNvSpPr/>
            <p:nvPr/>
          </p:nvSpPr>
          <p:spPr>
            <a:xfrm>
              <a:off x="4859867" y="-16933"/>
              <a:ext cx="7332133" cy="767644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FFDD84-7FBC-E240-A789-7FB5C08D2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02" y="2288598"/>
            <a:ext cx="5957961" cy="24280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35E96D-42A9-5046-8919-63FF1A05AF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355" y="2121041"/>
            <a:ext cx="5469143" cy="272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8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D0045-6E45-6248-8812-F4D8619B8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A0E27-D025-374D-B17B-14F46F08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main plot with subplots for individual environments</a:t>
            </a:r>
          </a:p>
          <a:p>
            <a:pPr lvl="1"/>
            <a:r>
              <a:rPr lang="en-US" dirty="0"/>
              <a:t>Column of each trait</a:t>
            </a:r>
          </a:p>
          <a:p>
            <a:pPr lvl="1"/>
            <a:r>
              <a:rPr lang="en-US" dirty="0"/>
              <a:t>Row for each environment</a:t>
            </a:r>
          </a:p>
          <a:p>
            <a:r>
              <a:rPr lang="en-US" dirty="0"/>
              <a:t>Use histogram with cumulative position on X-axis</a:t>
            </a:r>
          </a:p>
          <a:p>
            <a:pPr lvl="1"/>
            <a:r>
              <a:rPr lang="en-US" dirty="0"/>
              <a:t>At each position Y-value will be either 0 or 1</a:t>
            </a:r>
          </a:p>
          <a:p>
            <a:r>
              <a:rPr lang="en-US" dirty="0"/>
              <a:t>Challenge: Getting bars to appear in figures because there are so many small bins</a:t>
            </a:r>
          </a:p>
          <a:p>
            <a:r>
              <a:rPr lang="en-US" dirty="0"/>
              <a:t>Potential Fault: Indicates location of peak for QTL but no information about range</a:t>
            </a:r>
          </a:p>
        </p:txBody>
      </p:sp>
    </p:spTree>
    <p:extLst>
      <p:ext uri="{BB962C8B-B14F-4D97-AF65-F5344CB8AC3E}">
        <p14:creationId xmlns:p14="http://schemas.microsoft.com/office/powerpoint/2010/main" val="200162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1A4869-9840-3F49-9FBA-83C2BD817AD8}"/>
              </a:ext>
            </a:extLst>
          </p:cNvPr>
          <p:cNvGrpSpPr/>
          <p:nvPr/>
        </p:nvGrpSpPr>
        <p:grpSpPr>
          <a:xfrm>
            <a:off x="-16933" y="-16933"/>
            <a:ext cx="12208933" cy="767644"/>
            <a:chOff x="-16933" y="-16933"/>
            <a:chExt cx="12208933" cy="76764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A34EED0-7DF4-884B-AC8B-E95DF2250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6933" y="-16933"/>
              <a:ext cx="4876800" cy="76764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8320167-695C-3846-BADD-61AFA99EFC89}"/>
                </a:ext>
              </a:extLst>
            </p:cNvPr>
            <p:cNvSpPr/>
            <p:nvPr/>
          </p:nvSpPr>
          <p:spPr>
            <a:xfrm>
              <a:off x="4859867" y="-16933"/>
              <a:ext cx="7332133" cy="767644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Content Placeholder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0EE8EC1-6E92-9144-B05E-093311530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68064" y="2272147"/>
            <a:ext cx="12328128" cy="3522322"/>
          </a:xfr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9635DAE2-8CA6-B74A-A7E3-85361F978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6183"/>
            <a:ext cx="10515600" cy="1325563"/>
          </a:xfrm>
        </p:spPr>
        <p:txBody>
          <a:bodyPr/>
          <a:lstStyle/>
          <a:p>
            <a:r>
              <a:rPr lang="en-US" dirty="0"/>
              <a:t>QTL Plot</a:t>
            </a:r>
          </a:p>
        </p:txBody>
      </p:sp>
    </p:spTree>
    <p:extLst>
      <p:ext uri="{BB962C8B-B14F-4D97-AF65-F5344CB8AC3E}">
        <p14:creationId xmlns:p14="http://schemas.microsoft.com/office/powerpoint/2010/main" val="1194240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3D63C-3263-2347-B243-508CC6685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6183"/>
            <a:ext cx="10515600" cy="1325563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32EF6-989E-A648-93F0-017745E95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2095"/>
            <a:ext cx="10515600" cy="4351338"/>
          </a:xfrm>
        </p:spPr>
        <p:txBody>
          <a:bodyPr/>
          <a:lstStyle/>
          <a:p>
            <a:r>
              <a:rPr lang="en-US" dirty="0"/>
              <a:t>Create similar image with QTL Mapped to Raleigh</a:t>
            </a:r>
          </a:p>
          <a:p>
            <a:r>
              <a:rPr lang="en-US" dirty="0"/>
              <a:t>Use significance to determine transparency of the line</a:t>
            </a:r>
          </a:p>
          <a:p>
            <a:r>
              <a:rPr lang="en-US" dirty="0"/>
              <a:t>Create vertical lines to indicate linkage groups</a:t>
            </a:r>
          </a:p>
          <a:p>
            <a:r>
              <a:rPr lang="en-US" dirty="0"/>
              <a:t>…</a:t>
            </a:r>
            <a:r>
              <a:rPr lang="en-US" dirty="0" err="1"/>
              <a:t>circos</a:t>
            </a:r>
            <a:r>
              <a:rPr lang="en-US" dirty="0"/>
              <a:t> plot in R?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81A4869-9840-3F49-9FBA-83C2BD817AD8}"/>
              </a:ext>
            </a:extLst>
          </p:cNvPr>
          <p:cNvGrpSpPr/>
          <p:nvPr/>
        </p:nvGrpSpPr>
        <p:grpSpPr>
          <a:xfrm>
            <a:off x="-16933" y="-16933"/>
            <a:ext cx="12208933" cy="767644"/>
            <a:chOff x="-16933" y="-16933"/>
            <a:chExt cx="12208933" cy="76764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A34EED0-7DF4-884B-AC8B-E95DF2250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6933" y="-16933"/>
              <a:ext cx="4876800" cy="76764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8320167-695C-3846-BADD-61AFA99EFC89}"/>
                </a:ext>
              </a:extLst>
            </p:cNvPr>
            <p:cNvSpPr/>
            <p:nvPr/>
          </p:nvSpPr>
          <p:spPr>
            <a:xfrm>
              <a:off x="4859867" y="-16933"/>
              <a:ext cx="7332133" cy="767644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943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106</Words>
  <Application>Microsoft Macintosh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Visualizing QTL using Python</vt:lpstr>
      <vt:lpstr>Data Input</vt:lpstr>
      <vt:lpstr>Plotting Strategy</vt:lpstr>
      <vt:lpstr>QTL Plot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QTL using Python</dc:title>
  <dc:creator>Sydney Graham</dc:creator>
  <cp:lastModifiedBy>Sydney Graham</cp:lastModifiedBy>
  <cp:revision>4</cp:revision>
  <dcterms:created xsi:type="dcterms:W3CDTF">2019-12-16T02:29:15Z</dcterms:created>
  <dcterms:modified xsi:type="dcterms:W3CDTF">2019-12-16T13:03:51Z</dcterms:modified>
</cp:coreProperties>
</file>

<file path=docProps/thumbnail.jpeg>
</file>